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1.png" ContentType="image/png"/>
  <Override PartName="/ppt/media/image2.png" ContentType="image/png"/>
  <Override PartName="/ppt/media/image3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8633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889380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8372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8633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889380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8372160" y="4622760"/>
            <a:ext cx="771480" cy="4102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4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588600" y="367920"/>
            <a:ext cx="7886520" cy="2509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8372160" y="4622760"/>
            <a:ext cx="771480" cy="4102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8633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889380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8372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8633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889380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4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588600" y="367920"/>
            <a:ext cx="7886520" cy="2509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360" cy="6858360"/>
          </a:xfrm>
          <a:prstGeom prst="straightConnector1">
            <a:avLst/>
          </a:prstGeom>
          <a:ln w="76200">
            <a:solidFill>
              <a:srgbClr val="ed7d31">
                <a:lumMod val="60000"/>
                <a:lumOff val="40000"/>
              </a:srgbClr>
            </a:solidFill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16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9960" cy="3243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</a:rPr>
              <a:t>Séance </a:t>
            </a:r>
            <a:r>
              <a:rPr b="0" lang="fr-FR" sz="1600" spc="-1" strike="noStrike">
                <a:solidFill>
                  <a:schemeClr val="lt1"/>
                </a:solidFill>
                <a:latin typeface="Calibri"/>
              </a:rPr>
              <a:t>117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9440" cy="3243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Modifiez le style du titre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X/X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9120" cy="359640"/>
          </a:xfrm>
          <a:prstGeom prst="rect">
            <a:avLst/>
          </a:prstGeom>
          <a:ln w="0">
            <a:noFill/>
          </a:ln>
        </p:spPr>
      </p:pic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360" cy="6858360"/>
          </a:xfrm>
          <a:prstGeom prst="straightConnector1">
            <a:avLst/>
          </a:prstGeom>
          <a:ln w="76200">
            <a:solidFill>
              <a:srgbClr val="ed7d31">
                <a:lumMod val="60000"/>
                <a:lumOff val="40000"/>
              </a:srgbClr>
            </a:solidFill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816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934400" y="0"/>
            <a:ext cx="1209960" cy="3243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</a:rPr>
              <a:t>Séance </a:t>
            </a:r>
            <a:r>
              <a:rPr b="0" lang="fr-FR" sz="1600" spc="-1" strike="noStrike">
                <a:solidFill>
                  <a:schemeClr val="lt1"/>
                </a:solidFill>
                <a:latin typeface="Calibri"/>
              </a:rPr>
              <a:t>117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9440" cy="3243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Modifiez le style du titre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X/X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9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9120" cy="359640"/>
          </a:xfrm>
          <a:prstGeom prst="rect">
            <a:avLst/>
          </a:prstGeom>
          <a:ln w="0">
            <a:noFill/>
          </a:ln>
        </p:spPr>
      </p:pic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3.png"/><Relationship Id="rId3" Type="http://schemas.openxmlformats.org/officeDocument/2006/relationships/image" Target="../media/image3.png"/><Relationship Id="rId4" Type="http://schemas.openxmlformats.org/officeDocument/2006/relationships/image" Target="../media/image3.png"/><Relationship Id="rId5" Type="http://schemas.openxmlformats.org/officeDocument/2006/relationships/image" Target="../media/image3.png"/><Relationship Id="rId6" Type="http://schemas.openxmlformats.org/officeDocument/2006/relationships/image" Target="../media/image3.png"/><Relationship Id="rId7" Type="http://schemas.openxmlformats.org/officeDocument/2006/relationships/image" Target="../media/image3.png"/><Relationship Id="rId8" Type="http://schemas.openxmlformats.org/officeDocument/2006/relationships/image" Target="../media/image3.png"/><Relationship Id="rId9" Type="http://schemas.openxmlformats.org/officeDocument/2006/relationships/image" Target="../media/image3.png"/><Relationship Id="rId10" Type="http://schemas.openxmlformats.org/officeDocument/2006/relationships/image" Target="../media/image3.png"/><Relationship Id="rId11" Type="http://schemas.openxmlformats.org/officeDocument/2006/relationships/image" Target="../media/image3.png"/><Relationship Id="rId12" Type="http://schemas.openxmlformats.org/officeDocument/2006/relationships/image" Target="../media/image3.png"/><Relationship Id="rId13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3.png"/><Relationship Id="rId3" Type="http://schemas.openxmlformats.org/officeDocument/2006/relationships/image" Target="../media/image3.png"/><Relationship Id="rId4" Type="http://schemas.openxmlformats.org/officeDocument/2006/relationships/image" Target="../media/image3.png"/><Relationship Id="rId5" Type="http://schemas.openxmlformats.org/officeDocument/2006/relationships/image" Target="../media/image3.png"/><Relationship Id="rId6" Type="http://schemas.openxmlformats.org/officeDocument/2006/relationships/image" Target="../media/image3.png"/><Relationship Id="rId7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3.png"/><Relationship Id="rId3" Type="http://schemas.openxmlformats.org/officeDocument/2006/relationships/image" Target="../media/image3.png"/><Relationship Id="rId4" Type="http://schemas.openxmlformats.org/officeDocument/2006/relationships/image" Target="../media/image3.png"/><Relationship Id="rId5" Type="http://schemas.openxmlformats.org/officeDocument/2006/relationships/image" Target="../media/image3.png"/><Relationship Id="rId6" Type="http://schemas.openxmlformats.org/officeDocument/2006/relationships/image" Target="../media/image3.png"/><Relationship Id="rId7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3.png"/><Relationship Id="rId3" Type="http://schemas.openxmlformats.org/officeDocument/2006/relationships/image" Target="../media/image3.png"/><Relationship Id="rId4" Type="http://schemas.openxmlformats.org/officeDocument/2006/relationships/image" Target="../media/image3.png"/><Relationship Id="rId5" Type="http://schemas.openxmlformats.org/officeDocument/2006/relationships/image" Target="../media/image3.png"/><Relationship Id="rId6" Type="http://schemas.openxmlformats.org/officeDocument/2006/relationships/image" Target="../media/image3.png"/><Relationship Id="rId7" Type="http://schemas.openxmlformats.org/officeDocument/2006/relationships/image" Target="../media/image3.png"/><Relationship Id="rId8" Type="http://schemas.openxmlformats.org/officeDocument/2006/relationships/image" Target="../media/image3.png"/><Relationship Id="rId9" Type="http://schemas.openxmlformats.org/officeDocument/2006/relationships/image" Target="../media/image3.png"/><Relationship Id="rId10" Type="http://schemas.openxmlformats.org/officeDocument/2006/relationships/image" Target="../media/image3.png"/><Relationship Id="rId11" Type="http://schemas.openxmlformats.org/officeDocument/2006/relationships/image" Target="../media/image3.png"/><Relationship Id="rId12" Type="http://schemas.openxmlformats.org/officeDocument/2006/relationships/image" Target="../media/image3.png"/><Relationship Id="rId13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3.png"/><Relationship Id="rId3" Type="http://schemas.openxmlformats.org/officeDocument/2006/relationships/image" Target="../media/image3.png"/><Relationship Id="rId4" Type="http://schemas.openxmlformats.org/officeDocument/2006/relationships/image" Target="../media/image3.png"/><Relationship Id="rId5" Type="http://schemas.openxmlformats.org/officeDocument/2006/relationships/image" Target="../media/image3.png"/><Relationship Id="rId6" Type="http://schemas.openxmlformats.org/officeDocument/2006/relationships/image" Target="../media/image3.png"/><Relationship Id="rId7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3.png"/><Relationship Id="rId3" Type="http://schemas.openxmlformats.org/officeDocument/2006/relationships/image" Target="../media/image3.png"/><Relationship Id="rId4" Type="http://schemas.openxmlformats.org/officeDocument/2006/relationships/image" Target="../media/image3.png"/><Relationship Id="rId5" Type="http://schemas.openxmlformats.org/officeDocument/2006/relationships/image" Target="../media/image3.png"/><Relationship Id="rId6" Type="http://schemas.openxmlformats.org/officeDocument/2006/relationships/image" Target="../media/image3.png"/><Relationship Id="rId7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88" name="Groupe 6"/>
          <p:cNvGrpSpPr/>
          <p:nvPr/>
        </p:nvGrpSpPr>
        <p:grpSpPr>
          <a:xfrm>
            <a:off x="0" y="330120"/>
            <a:ext cx="9143640" cy="6527520"/>
            <a:chOff x="0" y="330120"/>
            <a:chExt cx="9143640" cy="6527520"/>
          </a:xfrm>
        </p:grpSpPr>
        <p:sp>
          <p:nvSpPr>
            <p:cNvPr id="89" name="Rectangle 7"/>
            <p:cNvSpPr/>
            <p:nvPr/>
          </p:nvSpPr>
          <p:spPr>
            <a:xfrm>
              <a:off x="0" y="330120"/>
              <a:ext cx="9143640" cy="652752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90" name="ZoneTexte 8"/>
            <p:cNvSpPr/>
            <p:nvPr/>
          </p:nvSpPr>
          <p:spPr>
            <a:xfrm>
              <a:off x="2063880" y="3009960"/>
              <a:ext cx="5016240" cy="1491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endParaRPr b="0" lang="fr-FR" sz="2800" spc="-1" strike="noStrike">
                <a:latin typeface="Arial"/>
              </a:endParaRPr>
            </a:p>
            <a:p>
              <a:pPr marL="457200" indent="-457200">
                <a:lnSpc>
                  <a:spcPct val="100000"/>
                </a:lnSpc>
                <a:buClr>
                  <a:srgbClr val="ffffff"/>
                </a:buClr>
                <a:buFont typeface="Wingdings" charset="2"/>
                <a:buChar char=""/>
              </a:pPr>
              <a:r>
                <a:rPr b="1" lang="fr-FR" sz="3200" spc="-1" strike="noStrike">
                  <a:solidFill>
                    <a:srgbClr val="ffffff"/>
                  </a:solidFill>
                  <a:latin typeface="Calibri"/>
                </a:rPr>
                <a:t>Je résous un problème en images.</a:t>
              </a:r>
              <a:endParaRPr b="0" lang="fr-FR" sz="3200" spc="-1" strike="noStrike">
                <a:latin typeface="Arial"/>
              </a:endParaRPr>
            </a:p>
          </p:txBody>
        </p:sp>
        <p:pic>
          <p:nvPicPr>
            <p:cNvPr id="91" name="Image 9" descr=""/>
            <p:cNvPicPr/>
            <p:nvPr/>
          </p:nvPicPr>
          <p:blipFill>
            <a:blip r:embed="rId1"/>
            <a:stretch/>
          </p:blipFill>
          <p:spPr>
            <a:xfrm>
              <a:off x="3654360" y="571320"/>
              <a:ext cx="1834920" cy="1265760"/>
            </a:xfrm>
            <a:prstGeom prst="rect">
              <a:avLst/>
            </a:prstGeom>
            <a:ln w="0">
              <a:noFill/>
            </a:ln>
          </p:spPr>
        </p:pic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7886520" cy="7592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1000"/>
          </a:bodyPr>
          <a:p>
            <a:pPr indent="0">
              <a:lnSpc>
                <a:spcPct val="15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Problème en image </a:t>
            </a:r>
            <a:r>
              <a:rPr b="1" lang="fr-FR" sz="3600" spc="-1" strike="noStrike">
                <a:solidFill>
                  <a:srgbClr val="000000"/>
                </a:solidFill>
                <a:latin typeface="Calibri"/>
              </a:rPr>
              <a:t>11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3" name="Rectangle : coins arrondis 2"/>
          <p:cNvSpPr/>
          <p:nvPr/>
        </p:nvSpPr>
        <p:spPr>
          <a:xfrm>
            <a:off x="430560" y="957600"/>
            <a:ext cx="8066160" cy="5522400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lIns="36000" rIns="36000" tIns="36000" bIns="36000" anchor="t">
            <a:no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endParaRPr b="0" lang="fr-FR" sz="18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Calibri"/>
              </a:rPr>
              <a:t> </a:t>
            </a:r>
            <a:endParaRPr b="0" lang="fr-FR" sz="18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Calibri"/>
              </a:rPr>
              <a:t> 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94" name="Zone de texte 2"/>
          <p:cNvSpPr/>
          <p:nvPr/>
        </p:nvSpPr>
        <p:spPr>
          <a:xfrm>
            <a:off x="4572000" y="1302480"/>
            <a:ext cx="3894840" cy="402948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anchor="t">
            <a:noAutofit/>
          </a:bodyPr>
          <a:p>
            <a:pPr>
              <a:lnSpc>
                <a:spcPct val="100000"/>
              </a:lnSpc>
              <a:spcBef>
                <a:spcPts val="439"/>
              </a:spcBef>
            </a:pPr>
            <a:r>
              <a:rPr b="0" lang="fr-FR" sz="3200" spc="-35" strike="noStrike">
                <a:solidFill>
                  <a:srgbClr val="231f20"/>
                </a:solidFill>
                <a:latin typeface="Calibri"/>
                <a:ea typeface="Arial"/>
              </a:rPr>
              <a:t>Lucie prépare une fête. </a:t>
            </a:r>
            <a:r>
              <a:rPr b="1" lang="fr-FR" sz="3200" spc="-35" strike="noStrike">
                <a:solidFill>
                  <a:srgbClr val="231f20"/>
                </a:solidFill>
                <a:latin typeface="Calibri"/>
                <a:ea typeface="Arial"/>
              </a:rPr>
              <a:t>Combien de litres de soda a-t-elle ?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439"/>
              </a:spcBef>
            </a:pP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439"/>
              </a:spcBef>
            </a:pPr>
            <a:r>
              <a:rPr b="0" lang="fr-FR" sz="3200" spc="-35" strike="noStrike">
                <a:solidFill>
                  <a:srgbClr val="231f20"/>
                </a:solidFill>
                <a:latin typeface="Calibri"/>
                <a:ea typeface="Arial"/>
              </a:rPr>
              <a:t>Lucie prépare une fête. </a:t>
            </a:r>
            <a:r>
              <a:rPr b="1" lang="fr-FR" sz="3200" spc="-35" strike="noStrike">
                <a:solidFill>
                  <a:srgbClr val="231f20"/>
                </a:solidFill>
                <a:latin typeface="Calibri"/>
                <a:ea typeface="Arial"/>
              </a:rPr>
              <a:t>Combien de litres de soda a-t-elle ?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5" name="Organigramme : Connecteur 6"/>
          <p:cNvSpPr/>
          <p:nvPr/>
        </p:nvSpPr>
        <p:spPr>
          <a:xfrm>
            <a:off x="4108320" y="1362240"/>
            <a:ext cx="392040" cy="392040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1</a:t>
            </a:r>
            <a:endParaRPr b="0" lang="fr-FR" sz="2400" spc="-1" strike="noStrike">
              <a:latin typeface="Arial"/>
            </a:endParaRPr>
          </a:p>
        </p:txBody>
      </p:sp>
      <p:grpSp>
        <p:nvGrpSpPr>
          <p:cNvPr id="96" name="Groupe 14"/>
          <p:cNvGrpSpPr/>
          <p:nvPr/>
        </p:nvGrpSpPr>
        <p:grpSpPr>
          <a:xfrm>
            <a:off x="900000" y="1080000"/>
            <a:ext cx="2588400" cy="2340000"/>
            <a:chOff x="900000" y="1080000"/>
            <a:chExt cx="2588400" cy="2340000"/>
          </a:xfrm>
        </p:grpSpPr>
        <p:pic>
          <p:nvPicPr>
            <p:cNvPr id="97" name="Image 5" descr=""/>
            <p:cNvPicPr/>
            <p:nvPr/>
          </p:nvPicPr>
          <p:blipFill>
            <a:blip r:embed="rId1"/>
            <a:stretch/>
          </p:blipFill>
          <p:spPr>
            <a:xfrm>
              <a:off x="959400" y="1080000"/>
              <a:ext cx="1097280" cy="1941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8" name="Image 9" descr=""/>
            <p:cNvPicPr/>
            <p:nvPr/>
          </p:nvPicPr>
          <p:blipFill>
            <a:blip r:embed="rId2"/>
            <a:stretch/>
          </p:blipFill>
          <p:spPr>
            <a:xfrm>
              <a:off x="1702800" y="1080000"/>
              <a:ext cx="1097280" cy="1941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9" name="Image 10" descr=""/>
            <p:cNvPicPr/>
            <p:nvPr/>
          </p:nvPicPr>
          <p:blipFill>
            <a:blip r:embed="rId3"/>
            <a:stretch/>
          </p:blipFill>
          <p:spPr>
            <a:xfrm>
              <a:off x="2391120" y="1080000"/>
              <a:ext cx="1097280" cy="1941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0" name="Image 11" descr=""/>
            <p:cNvPicPr/>
            <p:nvPr/>
          </p:nvPicPr>
          <p:blipFill>
            <a:blip r:embed="rId4"/>
            <a:stretch/>
          </p:blipFill>
          <p:spPr>
            <a:xfrm>
              <a:off x="900000" y="1478160"/>
              <a:ext cx="1097280" cy="1941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1" name="Image 12" descr=""/>
            <p:cNvPicPr/>
            <p:nvPr/>
          </p:nvPicPr>
          <p:blipFill>
            <a:blip r:embed="rId5"/>
            <a:stretch/>
          </p:blipFill>
          <p:spPr>
            <a:xfrm>
              <a:off x="1643400" y="1478160"/>
              <a:ext cx="1097640" cy="1941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2" name="Image 13" descr=""/>
            <p:cNvPicPr/>
            <p:nvPr/>
          </p:nvPicPr>
          <p:blipFill>
            <a:blip r:embed="rId6"/>
            <a:stretch/>
          </p:blipFill>
          <p:spPr>
            <a:xfrm>
              <a:off x="2331720" y="1478160"/>
              <a:ext cx="1097280" cy="1941840"/>
            </a:xfrm>
            <a:prstGeom prst="rect">
              <a:avLst/>
            </a:prstGeom>
            <a:ln w="0">
              <a:noFill/>
            </a:ln>
          </p:spPr>
        </p:pic>
      </p:grpSp>
      <p:sp>
        <p:nvSpPr>
          <p:cNvPr id="103" name="ZoneTexte 15"/>
          <p:cNvSpPr/>
          <p:nvPr/>
        </p:nvSpPr>
        <p:spPr>
          <a:xfrm rot="20823600">
            <a:off x="2758320" y="2988360"/>
            <a:ext cx="46224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2L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04" name="ZoneTexte 16"/>
          <p:cNvSpPr/>
          <p:nvPr/>
        </p:nvSpPr>
        <p:spPr>
          <a:xfrm rot="20823600">
            <a:off x="2038680" y="2989800"/>
            <a:ext cx="47196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2L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05" name="ZoneTexte 17"/>
          <p:cNvSpPr/>
          <p:nvPr/>
        </p:nvSpPr>
        <p:spPr>
          <a:xfrm rot="20823600">
            <a:off x="1317600" y="2987280"/>
            <a:ext cx="44928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2L</a:t>
            </a:r>
            <a:endParaRPr b="0" lang="fr-FR" sz="1800" spc="-1" strike="noStrike">
              <a:latin typeface="Arial"/>
            </a:endParaRPr>
          </a:p>
        </p:txBody>
      </p:sp>
      <p:grpSp>
        <p:nvGrpSpPr>
          <p:cNvPr id="106" name="Groupe 2"/>
          <p:cNvGrpSpPr/>
          <p:nvPr/>
        </p:nvGrpSpPr>
        <p:grpSpPr>
          <a:xfrm>
            <a:off x="900000" y="3780000"/>
            <a:ext cx="2588400" cy="2340000"/>
            <a:chOff x="900000" y="3780000"/>
            <a:chExt cx="2588400" cy="2340000"/>
          </a:xfrm>
        </p:grpSpPr>
        <p:pic>
          <p:nvPicPr>
            <p:cNvPr id="107" name="Image 16" descr=""/>
            <p:cNvPicPr/>
            <p:nvPr/>
          </p:nvPicPr>
          <p:blipFill>
            <a:blip r:embed="rId7"/>
            <a:stretch/>
          </p:blipFill>
          <p:spPr>
            <a:xfrm>
              <a:off x="959400" y="3780000"/>
              <a:ext cx="1097280" cy="1941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8" name="Image 17" descr=""/>
            <p:cNvPicPr/>
            <p:nvPr/>
          </p:nvPicPr>
          <p:blipFill>
            <a:blip r:embed="rId8"/>
            <a:stretch/>
          </p:blipFill>
          <p:spPr>
            <a:xfrm>
              <a:off x="1702800" y="3780000"/>
              <a:ext cx="1097280" cy="1941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9" name="Image 18" descr=""/>
            <p:cNvPicPr/>
            <p:nvPr/>
          </p:nvPicPr>
          <p:blipFill>
            <a:blip r:embed="rId9"/>
            <a:stretch/>
          </p:blipFill>
          <p:spPr>
            <a:xfrm>
              <a:off x="2391120" y="3780000"/>
              <a:ext cx="1097280" cy="1941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10" name="Image 19" descr=""/>
            <p:cNvPicPr/>
            <p:nvPr/>
          </p:nvPicPr>
          <p:blipFill>
            <a:blip r:embed="rId10"/>
            <a:stretch/>
          </p:blipFill>
          <p:spPr>
            <a:xfrm>
              <a:off x="900000" y="4178160"/>
              <a:ext cx="1097280" cy="1941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11" name="Image 20" descr=""/>
            <p:cNvPicPr/>
            <p:nvPr/>
          </p:nvPicPr>
          <p:blipFill>
            <a:blip r:embed="rId11"/>
            <a:stretch/>
          </p:blipFill>
          <p:spPr>
            <a:xfrm>
              <a:off x="1643400" y="4178160"/>
              <a:ext cx="1097640" cy="1941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12" name="Image 21" descr=""/>
            <p:cNvPicPr/>
            <p:nvPr/>
          </p:nvPicPr>
          <p:blipFill>
            <a:blip r:embed="rId12"/>
            <a:stretch/>
          </p:blipFill>
          <p:spPr>
            <a:xfrm>
              <a:off x="2331720" y="4178160"/>
              <a:ext cx="1097280" cy="1941840"/>
            </a:xfrm>
            <a:prstGeom prst="rect">
              <a:avLst/>
            </a:prstGeom>
            <a:ln w="0">
              <a:noFill/>
            </a:ln>
          </p:spPr>
        </p:pic>
      </p:grpSp>
      <p:sp>
        <p:nvSpPr>
          <p:cNvPr id="113" name="ZoneTexte 4"/>
          <p:cNvSpPr/>
          <p:nvPr/>
        </p:nvSpPr>
        <p:spPr>
          <a:xfrm rot="20819400">
            <a:off x="1048680" y="5710680"/>
            <a:ext cx="78516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1,25 L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14" name="ZoneTexte 7"/>
          <p:cNvSpPr/>
          <p:nvPr/>
        </p:nvSpPr>
        <p:spPr>
          <a:xfrm rot="20821200">
            <a:off x="1828800" y="5649120"/>
            <a:ext cx="73980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1,25 L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15" name="ZoneTexte 18"/>
          <p:cNvSpPr/>
          <p:nvPr/>
        </p:nvSpPr>
        <p:spPr>
          <a:xfrm rot="20821200">
            <a:off x="2470680" y="5653080"/>
            <a:ext cx="77256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1,25 L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16" name=""/>
          <p:cNvSpPr/>
          <p:nvPr/>
        </p:nvSpPr>
        <p:spPr>
          <a:xfrm flipH="1">
            <a:off x="0" y="359964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17" name=""/>
          <p:cNvSpPr/>
          <p:nvPr/>
        </p:nvSpPr>
        <p:spPr>
          <a:xfrm>
            <a:off x="8064720" y="360720"/>
            <a:ext cx="107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18" name=""/>
          <p:cNvSpPr/>
          <p:nvPr/>
        </p:nvSpPr>
        <p:spPr>
          <a:xfrm>
            <a:off x="7920000" y="3599640"/>
            <a:ext cx="125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19" name="Organigramme : Connecteur 8"/>
          <p:cNvSpPr/>
          <p:nvPr/>
        </p:nvSpPr>
        <p:spPr>
          <a:xfrm>
            <a:off x="4140000" y="3988800"/>
            <a:ext cx="392040" cy="392040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1</a:t>
            </a:r>
            <a:endParaRPr b="0" lang="fr-FR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7886520" cy="7592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1000"/>
          </a:bodyPr>
          <a:p>
            <a:pPr indent="0">
              <a:lnSpc>
                <a:spcPct val="15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1" name="Rectangle : coins arrondis 2"/>
          <p:cNvSpPr/>
          <p:nvPr/>
        </p:nvSpPr>
        <p:spPr>
          <a:xfrm>
            <a:off x="430560" y="1208880"/>
            <a:ext cx="8066160" cy="5013360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lIns="36000" rIns="36000" tIns="36000" bIns="36000" anchor="t">
            <a:no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endParaRPr b="0" lang="fr-FR" sz="18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Calibri"/>
              </a:rPr>
              <a:t> </a:t>
            </a:r>
            <a:endParaRPr b="0" lang="fr-FR" sz="18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Calibri"/>
              </a:rPr>
              <a:t> 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22" name="Zone de texte 2"/>
          <p:cNvSpPr/>
          <p:nvPr/>
        </p:nvSpPr>
        <p:spPr>
          <a:xfrm>
            <a:off x="3884040" y="3255840"/>
            <a:ext cx="4352040" cy="181872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anchor="t">
            <a:no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3200" spc="-1" strike="noStrike">
                <a:solidFill>
                  <a:srgbClr val="c00000"/>
                </a:solidFill>
                <a:latin typeface="Arial"/>
                <a:ea typeface="Calibri"/>
              </a:rPr>
              <a:t>Il y a 6 bouteilles. Chaque bouteille fait 2 litres.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3200" spc="-1" strike="noStrike">
                <a:solidFill>
                  <a:srgbClr val="c00000"/>
                </a:solidFill>
                <a:latin typeface="Arial"/>
                <a:ea typeface="Calibri"/>
              </a:rPr>
              <a:t>6 x 2 = 12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3200" spc="-1" strike="noStrike">
                <a:solidFill>
                  <a:srgbClr val="c00000"/>
                </a:solidFill>
                <a:latin typeface="Arial"/>
                <a:ea typeface="Calibri"/>
              </a:rPr>
              <a:t>Il y a 12 litres de soda.</a:t>
            </a:r>
            <a:endParaRPr b="0" lang="fr-FR" sz="3200" spc="-1" strike="noStrike">
              <a:latin typeface="Arial"/>
            </a:endParaRPr>
          </a:p>
        </p:txBody>
      </p:sp>
      <p:grpSp>
        <p:nvGrpSpPr>
          <p:cNvPr id="123" name="Groupe 4"/>
          <p:cNvGrpSpPr/>
          <p:nvPr/>
        </p:nvGrpSpPr>
        <p:grpSpPr>
          <a:xfrm>
            <a:off x="430560" y="2150280"/>
            <a:ext cx="3283560" cy="2968200"/>
            <a:chOff x="430560" y="2150280"/>
            <a:chExt cx="3283560" cy="2968200"/>
          </a:xfrm>
        </p:grpSpPr>
        <p:pic>
          <p:nvPicPr>
            <p:cNvPr id="124" name="Image 6" descr=""/>
            <p:cNvPicPr/>
            <p:nvPr/>
          </p:nvPicPr>
          <p:blipFill>
            <a:blip r:embed="rId1"/>
            <a:stretch/>
          </p:blipFill>
          <p:spPr>
            <a:xfrm>
              <a:off x="505800" y="2150280"/>
              <a:ext cx="1392120" cy="24631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25" name="Image 9" descr=""/>
            <p:cNvPicPr/>
            <p:nvPr/>
          </p:nvPicPr>
          <p:blipFill>
            <a:blip r:embed="rId2"/>
            <a:stretch/>
          </p:blipFill>
          <p:spPr>
            <a:xfrm>
              <a:off x="1449000" y="2150280"/>
              <a:ext cx="1392120" cy="24631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26" name="Image 10" descr=""/>
            <p:cNvPicPr/>
            <p:nvPr/>
          </p:nvPicPr>
          <p:blipFill>
            <a:blip r:embed="rId3"/>
            <a:stretch/>
          </p:blipFill>
          <p:spPr>
            <a:xfrm>
              <a:off x="2322000" y="2150280"/>
              <a:ext cx="1392120" cy="24631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27" name="Image 11" descr=""/>
            <p:cNvPicPr/>
            <p:nvPr/>
          </p:nvPicPr>
          <p:blipFill>
            <a:blip r:embed="rId4"/>
            <a:stretch/>
          </p:blipFill>
          <p:spPr>
            <a:xfrm>
              <a:off x="430560" y="2655360"/>
              <a:ext cx="1392120" cy="24631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28" name="Image 12" descr=""/>
            <p:cNvPicPr/>
            <p:nvPr/>
          </p:nvPicPr>
          <p:blipFill>
            <a:blip r:embed="rId5"/>
            <a:stretch/>
          </p:blipFill>
          <p:spPr>
            <a:xfrm>
              <a:off x="1373760" y="2655360"/>
              <a:ext cx="1392120" cy="24631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29" name="Image 13" descr=""/>
            <p:cNvPicPr/>
            <p:nvPr/>
          </p:nvPicPr>
          <p:blipFill>
            <a:blip r:embed="rId6"/>
            <a:stretch/>
          </p:blipFill>
          <p:spPr>
            <a:xfrm>
              <a:off x="2246760" y="2655360"/>
              <a:ext cx="1392120" cy="2463120"/>
            </a:xfrm>
            <a:prstGeom prst="rect">
              <a:avLst/>
            </a:prstGeom>
            <a:ln w="0">
              <a:noFill/>
            </a:ln>
          </p:spPr>
        </p:pic>
      </p:grpSp>
      <p:sp>
        <p:nvSpPr>
          <p:cNvPr id="130" name="Zone de texte 2"/>
          <p:cNvSpPr/>
          <p:nvPr/>
        </p:nvSpPr>
        <p:spPr>
          <a:xfrm>
            <a:off x="4572000" y="1302480"/>
            <a:ext cx="3894840" cy="176112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anchor="t">
            <a:noAutofit/>
          </a:bodyPr>
          <a:p>
            <a:pPr>
              <a:lnSpc>
                <a:spcPct val="100000"/>
              </a:lnSpc>
              <a:spcBef>
                <a:spcPts val="439"/>
              </a:spcBef>
            </a:pPr>
            <a:r>
              <a:rPr b="0" lang="fr-FR" sz="3200" spc="-35" strike="noStrike">
                <a:solidFill>
                  <a:srgbClr val="231f20"/>
                </a:solidFill>
                <a:latin typeface="Calibri"/>
                <a:ea typeface="Arial"/>
              </a:rPr>
              <a:t>Lucie prépare une fête. </a:t>
            </a:r>
            <a:r>
              <a:rPr b="1" lang="fr-FR" sz="3200" spc="-35" strike="noStrike">
                <a:solidFill>
                  <a:srgbClr val="231f20"/>
                </a:solidFill>
                <a:latin typeface="Calibri"/>
                <a:ea typeface="Arial"/>
              </a:rPr>
              <a:t>Combien de litres de soda a-t-elle ?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600" spc="-1" strike="noStrike">
              <a:latin typeface="Arial"/>
            </a:endParaRPr>
          </a:p>
        </p:txBody>
      </p:sp>
      <p:sp>
        <p:nvSpPr>
          <p:cNvPr id="131" name="Organigramme : Connecteur 15"/>
          <p:cNvSpPr/>
          <p:nvPr/>
        </p:nvSpPr>
        <p:spPr>
          <a:xfrm>
            <a:off x="4108320" y="1362240"/>
            <a:ext cx="392040" cy="392040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1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32" name=""/>
          <p:cNvSpPr/>
          <p:nvPr/>
        </p:nvSpPr>
        <p:spPr>
          <a:xfrm>
            <a:off x="8064720" y="360720"/>
            <a:ext cx="107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7886520" cy="7592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1000"/>
          </a:bodyPr>
          <a:p>
            <a:pPr indent="0">
              <a:lnSpc>
                <a:spcPct val="15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4" name="Rectangle : coins arrondis 3"/>
          <p:cNvSpPr/>
          <p:nvPr/>
        </p:nvSpPr>
        <p:spPr>
          <a:xfrm>
            <a:off x="430560" y="1208880"/>
            <a:ext cx="8066160" cy="5013360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lIns="36000" rIns="36000" tIns="36000" bIns="36000" anchor="t">
            <a:no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endParaRPr b="0" lang="fr-FR" sz="18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Calibri"/>
              </a:rPr>
              <a:t> </a:t>
            </a:r>
            <a:endParaRPr b="0" lang="fr-FR" sz="18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Calibri"/>
              </a:rPr>
              <a:t> 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35" name="Zone de texte 4"/>
          <p:cNvSpPr/>
          <p:nvPr/>
        </p:nvSpPr>
        <p:spPr>
          <a:xfrm>
            <a:off x="3884040" y="3255840"/>
            <a:ext cx="4582800" cy="181872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anchor="t">
            <a:no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3200" spc="-1" strike="noStrike">
                <a:solidFill>
                  <a:srgbClr val="c00000"/>
                </a:solidFill>
                <a:latin typeface="Arial"/>
                <a:ea typeface="Calibri"/>
              </a:rPr>
              <a:t>Il y a 6 bouteilles. Chaque bouteille fait 1,25 litres.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3200" spc="-1" strike="noStrike">
                <a:solidFill>
                  <a:srgbClr val="c00000"/>
                </a:solidFill>
                <a:latin typeface="Arial"/>
                <a:ea typeface="Calibri"/>
              </a:rPr>
              <a:t>6 x 1,25 = 7,5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3200" spc="-1" strike="noStrike">
                <a:solidFill>
                  <a:srgbClr val="c00000"/>
                </a:solidFill>
                <a:latin typeface="Arial"/>
                <a:ea typeface="Calibri"/>
              </a:rPr>
              <a:t>Il y a 7,5 litres de soda.</a:t>
            </a:r>
            <a:endParaRPr b="0" lang="fr-FR" sz="3200" spc="-1" strike="noStrike">
              <a:latin typeface="Arial"/>
            </a:endParaRPr>
          </a:p>
        </p:txBody>
      </p:sp>
      <p:grpSp>
        <p:nvGrpSpPr>
          <p:cNvPr id="136" name="Groupe 5"/>
          <p:cNvGrpSpPr/>
          <p:nvPr/>
        </p:nvGrpSpPr>
        <p:grpSpPr>
          <a:xfrm>
            <a:off x="430560" y="2150280"/>
            <a:ext cx="3283560" cy="2968200"/>
            <a:chOff x="430560" y="2150280"/>
            <a:chExt cx="3283560" cy="2968200"/>
          </a:xfrm>
        </p:grpSpPr>
        <p:pic>
          <p:nvPicPr>
            <p:cNvPr id="137" name="Image 22" descr=""/>
            <p:cNvPicPr/>
            <p:nvPr/>
          </p:nvPicPr>
          <p:blipFill>
            <a:blip r:embed="rId1"/>
            <a:stretch/>
          </p:blipFill>
          <p:spPr>
            <a:xfrm>
              <a:off x="505800" y="2150280"/>
              <a:ext cx="1392120" cy="24631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38" name="Image 23" descr=""/>
            <p:cNvPicPr/>
            <p:nvPr/>
          </p:nvPicPr>
          <p:blipFill>
            <a:blip r:embed="rId2"/>
            <a:stretch/>
          </p:blipFill>
          <p:spPr>
            <a:xfrm>
              <a:off x="1449000" y="2150280"/>
              <a:ext cx="1392120" cy="24631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39" name="Image 24" descr=""/>
            <p:cNvPicPr/>
            <p:nvPr/>
          </p:nvPicPr>
          <p:blipFill>
            <a:blip r:embed="rId3"/>
            <a:stretch/>
          </p:blipFill>
          <p:spPr>
            <a:xfrm>
              <a:off x="2322000" y="2150280"/>
              <a:ext cx="1392120" cy="24631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40" name="Image 25" descr=""/>
            <p:cNvPicPr/>
            <p:nvPr/>
          </p:nvPicPr>
          <p:blipFill>
            <a:blip r:embed="rId4"/>
            <a:stretch/>
          </p:blipFill>
          <p:spPr>
            <a:xfrm>
              <a:off x="430560" y="2655360"/>
              <a:ext cx="1392120" cy="24631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41" name="Image 26" descr=""/>
            <p:cNvPicPr/>
            <p:nvPr/>
          </p:nvPicPr>
          <p:blipFill>
            <a:blip r:embed="rId5"/>
            <a:stretch/>
          </p:blipFill>
          <p:spPr>
            <a:xfrm>
              <a:off x="1373760" y="2655360"/>
              <a:ext cx="1392120" cy="24631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42" name="Image 27" descr=""/>
            <p:cNvPicPr/>
            <p:nvPr/>
          </p:nvPicPr>
          <p:blipFill>
            <a:blip r:embed="rId6"/>
            <a:stretch/>
          </p:blipFill>
          <p:spPr>
            <a:xfrm>
              <a:off x="2246760" y="2655360"/>
              <a:ext cx="1392120" cy="2463120"/>
            </a:xfrm>
            <a:prstGeom prst="rect">
              <a:avLst/>
            </a:prstGeom>
            <a:ln w="0">
              <a:noFill/>
            </a:ln>
          </p:spPr>
        </p:pic>
      </p:grpSp>
      <p:sp>
        <p:nvSpPr>
          <p:cNvPr id="143" name="Zone de texte 5"/>
          <p:cNvSpPr/>
          <p:nvPr/>
        </p:nvSpPr>
        <p:spPr>
          <a:xfrm>
            <a:off x="4572000" y="1302480"/>
            <a:ext cx="3894840" cy="176112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anchor="t">
            <a:noAutofit/>
          </a:bodyPr>
          <a:p>
            <a:pPr>
              <a:lnSpc>
                <a:spcPct val="100000"/>
              </a:lnSpc>
              <a:spcBef>
                <a:spcPts val="439"/>
              </a:spcBef>
            </a:pPr>
            <a:r>
              <a:rPr b="0" lang="fr-FR" sz="3200" spc="-35" strike="noStrike">
                <a:solidFill>
                  <a:srgbClr val="231f20"/>
                </a:solidFill>
                <a:latin typeface="Calibri"/>
                <a:ea typeface="Arial"/>
              </a:rPr>
              <a:t>Lucie prépare une fête. </a:t>
            </a:r>
            <a:r>
              <a:rPr b="1" lang="fr-FR" sz="3200" spc="-35" strike="noStrike">
                <a:solidFill>
                  <a:srgbClr val="231f20"/>
                </a:solidFill>
                <a:latin typeface="Calibri"/>
                <a:ea typeface="Arial"/>
              </a:rPr>
              <a:t>Combien de litres de soda a-t-elle ?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600" spc="-1" strike="noStrike">
              <a:latin typeface="Arial"/>
            </a:endParaRPr>
          </a:p>
        </p:txBody>
      </p:sp>
      <p:sp>
        <p:nvSpPr>
          <p:cNvPr id="144" name="Organigramme : Connecteur 3"/>
          <p:cNvSpPr/>
          <p:nvPr/>
        </p:nvSpPr>
        <p:spPr>
          <a:xfrm>
            <a:off x="4108320" y="1362240"/>
            <a:ext cx="392040" cy="392040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1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45" name="ZoneTexte 5"/>
          <p:cNvSpPr/>
          <p:nvPr/>
        </p:nvSpPr>
        <p:spPr>
          <a:xfrm rot="20821200">
            <a:off x="800280" y="4578840"/>
            <a:ext cx="80136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1,25 L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46" name="ZoneTexte 9"/>
          <p:cNvSpPr/>
          <p:nvPr/>
        </p:nvSpPr>
        <p:spPr>
          <a:xfrm rot="20821200">
            <a:off x="1733040" y="4507200"/>
            <a:ext cx="80136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1,25 L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47" name="ZoneTexte 10"/>
          <p:cNvSpPr/>
          <p:nvPr/>
        </p:nvSpPr>
        <p:spPr>
          <a:xfrm rot="20821200">
            <a:off x="2588400" y="4507200"/>
            <a:ext cx="80136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1,25 L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48" name=""/>
          <p:cNvSpPr/>
          <p:nvPr/>
        </p:nvSpPr>
        <p:spPr>
          <a:xfrm>
            <a:off x="7890120" y="360000"/>
            <a:ext cx="125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8" dur="indefinite" restart="never" nodeType="tmRoot">
          <p:childTnLst>
            <p:seq>
              <p:cTn id="9" dur="indefinite" nodeType="mainSeq">
                <p:childTnLst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7886520" cy="7592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1000"/>
          </a:bodyPr>
          <a:p>
            <a:pPr indent="0">
              <a:lnSpc>
                <a:spcPct val="15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Problème en image </a:t>
            </a:r>
            <a:r>
              <a:rPr b="1" lang="fr-FR" sz="3600" spc="-1" strike="noStrike">
                <a:solidFill>
                  <a:srgbClr val="000000"/>
                </a:solidFill>
                <a:latin typeface="Calibri"/>
              </a:rPr>
              <a:t>11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0" name="Rectangle : coins arrondis 1"/>
          <p:cNvSpPr/>
          <p:nvPr/>
        </p:nvSpPr>
        <p:spPr>
          <a:xfrm>
            <a:off x="430560" y="1208880"/>
            <a:ext cx="8066160" cy="5013360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lIns="36000" rIns="36000" tIns="36000" bIns="36000" anchor="t">
            <a:no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endParaRPr b="0" lang="fr-FR" sz="18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Calibri"/>
              </a:rPr>
              <a:t> </a:t>
            </a:r>
            <a:endParaRPr b="0" lang="fr-FR" sz="18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Calibri"/>
              </a:rPr>
              <a:t> 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51" name="Zone de texte 1"/>
          <p:cNvSpPr/>
          <p:nvPr/>
        </p:nvSpPr>
        <p:spPr>
          <a:xfrm>
            <a:off x="4572000" y="1302480"/>
            <a:ext cx="3894840" cy="402948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anchor="t">
            <a:noAutofit/>
          </a:bodyPr>
          <a:p>
            <a:pPr>
              <a:lnSpc>
                <a:spcPct val="100000"/>
              </a:lnSpc>
            </a:pPr>
            <a:r>
              <a:rPr b="1" lang="fr-FR" sz="3200" spc="-1" strike="noStrike">
                <a:solidFill>
                  <a:srgbClr val="231f20"/>
                </a:solidFill>
                <a:latin typeface="Calibri"/>
                <a:ea typeface="Calibri"/>
              </a:rPr>
              <a:t>Combien de verres de 25 cL peut-elle remplir ?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200" spc="-1" strike="noStrike">
                <a:solidFill>
                  <a:srgbClr val="231f20"/>
                </a:solidFill>
                <a:latin typeface="Calibri"/>
                <a:ea typeface="Calibri"/>
              </a:rPr>
              <a:t>Combien de verres de 25 cL peut-elle remplir ?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2" name="Organigramme : Connecteur 1"/>
          <p:cNvSpPr/>
          <p:nvPr/>
        </p:nvSpPr>
        <p:spPr>
          <a:xfrm>
            <a:off x="4108320" y="1362240"/>
            <a:ext cx="392040" cy="392040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2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53" name="Organigramme : Connecteur 2"/>
          <p:cNvSpPr/>
          <p:nvPr/>
        </p:nvSpPr>
        <p:spPr>
          <a:xfrm>
            <a:off x="4143960" y="4107960"/>
            <a:ext cx="392040" cy="392040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2</a:t>
            </a:r>
            <a:endParaRPr b="0" lang="fr-FR" sz="2400" spc="-1" strike="noStrike">
              <a:latin typeface="Arial"/>
            </a:endParaRPr>
          </a:p>
        </p:txBody>
      </p:sp>
      <p:grpSp>
        <p:nvGrpSpPr>
          <p:cNvPr id="154" name="Groupe 1"/>
          <p:cNvGrpSpPr/>
          <p:nvPr/>
        </p:nvGrpSpPr>
        <p:grpSpPr>
          <a:xfrm>
            <a:off x="651600" y="1260000"/>
            <a:ext cx="2588400" cy="2340000"/>
            <a:chOff x="651600" y="1260000"/>
            <a:chExt cx="2588400" cy="2340000"/>
          </a:xfrm>
        </p:grpSpPr>
        <p:pic>
          <p:nvPicPr>
            <p:cNvPr id="155" name="Image 1" descr=""/>
            <p:cNvPicPr/>
            <p:nvPr/>
          </p:nvPicPr>
          <p:blipFill>
            <a:blip r:embed="rId1"/>
            <a:stretch/>
          </p:blipFill>
          <p:spPr>
            <a:xfrm>
              <a:off x="711000" y="1260000"/>
              <a:ext cx="1097280" cy="1941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56" name="Image 2" descr=""/>
            <p:cNvPicPr/>
            <p:nvPr/>
          </p:nvPicPr>
          <p:blipFill>
            <a:blip r:embed="rId2"/>
            <a:stretch/>
          </p:blipFill>
          <p:spPr>
            <a:xfrm>
              <a:off x="1454400" y="1260000"/>
              <a:ext cx="1097280" cy="1941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57" name="Image 3" descr=""/>
            <p:cNvPicPr/>
            <p:nvPr/>
          </p:nvPicPr>
          <p:blipFill>
            <a:blip r:embed="rId3"/>
            <a:stretch/>
          </p:blipFill>
          <p:spPr>
            <a:xfrm>
              <a:off x="2142720" y="1260000"/>
              <a:ext cx="1097280" cy="1941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58" name="Image 4" descr=""/>
            <p:cNvPicPr/>
            <p:nvPr/>
          </p:nvPicPr>
          <p:blipFill>
            <a:blip r:embed="rId4"/>
            <a:stretch/>
          </p:blipFill>
          <p:spPr>
            <a:xfrm>
              <a:off x="651600" y="1658160"/>
              <a:ext cx="1097280" cy="1941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59" name="Image 7" descr=""/>
            <p:cNvPicPr/>
            <p:nvPr/>
          </p:nvPicPr>
          <p:blipFill>
            <a:blip r:embed="rId5"/>
            <a:stretch/>
          </p:blipFill>
          <p:spPr>
            <a:xfrm>
              <a:off x="1395000" y="1658160"/>
              <a:ext cx="1097640" cy="1941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60" name="Image 8" descr=""/>
            <p:cNvPicPr/>
            <p:nvPr/>
          </p:nvPicPr>
          <p:blipFill>
            <a:blip r:embed="rId6"/>
            <a:stretch/>
          </p:blipFill>
          <p:spPr>
            <a:xfrm>
              <a:off x="2083320" y="1658160"/>
              <a:ext cx="1097280" cy="1941840"/>
            </a:xfrm>
            <a:prstGeom prst="rect">
              <a:avLst/>
            </a:prstGeom>
            <a:ln w="0">
              <a:noFill/>
            </a:ln>
          </p:spPr>
        </p:pic>
      </p:grpSp>
      <p:sp>
        <p:nvSpPr>
          <p:cNvPr id="161" name="ZoneTexte 1"/>
          <p:cNvSpPr/>
          <p:nvPr/>
        </p:nvSpPr>
        <p:spPr>
          <a:xfrm rot="20823600">
            <a:off x="2509920" y="3168360"/>
            <a:ext cx="46224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2L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62" name="ZoneTexte 2"/>
          <p:cNvSpPr/>
          <p:nvPr/>
        </p:nvSpPr>
        <p:spPr>
          <a:xfrm rot="20823600">
            <a:off x="1790280" y="3169800"/>
            <a:ext cx="47196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2L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63" name="ZoneTexte 3"/>
          <p:cNvSpPr/>
          <p:nvPr/>
        </p:nvSpPr>
        <p:spPr>
          <a:xfrm rot="20823600">
            <a:off x="1069200" y="3167280"/>
            <a:ext cx="44928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2L</a:t>
            </a:r>
            <a:endParaRPr b="0" lang="fr-FR" sz="1800" spc="-1" strike="noStrike">
              <a:latin typeface="Arial"/>
            </a:endParaRPr>
          </a:p>
        </p:txBody>
      </p:sp>
      <p:grpSp>
        <p:nvGrpSpPr>
          <p:cNvPr id="164" name="Groupe 8"/>
          <p:cNvGrpSpPr/>
          <p:nvPr/>
        </p:nvGrpSpPr>
        <p:grpSpPr>
          <a:xfrm>
            <a:off x="900000" y="3780360"/>
            <a:ext cx="2588400" cy="2340000"/>
            <a:chOff x="900000" y="3780360"/>
            <a:chExt cx="2588400" cy="2340000"/>
          </a:xfrm>
        </p:grpSpPr>
        <p:pic>
          <p:nvPicPr>
            <p:cNvPr id="165" name="Image 34" descr=""/>
            <p:cNvPicPr/>
            <p:nvPr/>
          </p:nvPicPr>
          <p:blipFill>
            <a:blip r:embed="rId7"/>
            <a:stretch/>
          </p:blipFill>
          <p:spPr>
            <a:xfrm>
              <a:off x="959400" y="3780360"/>
              <a:ext cx="1097280" cy="1941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66" name="Image 35" descr=""/>
            <p:cNvPicPr/>
            <p:nvPr/>
          </p:nvPicPr>
          <p:blipFill>
            <a:blip r:embed="rId8"/>
            <a:stretch/>
          </p:blipFill>
          <p:spPr>
            <a:xfrm>
              <a:off x="1702800" y="3780360"/>
              <a:ext cx="1097280" cy="1941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67" name="Image 36" descr=""/>
            <p:cNvPicPr/>
            <p:nvPr/>
          </p:nvPicPr>
          <p:blipFill>
            <a:blip r:embed="rId9"/>
            <a:stretch/>
          </p:blipFill>
          <p:spPr>
            <a:xfrm>
              <a:off x="2391120" y="3780360"/>
              <a:ext cx="1097280" cy="1941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68" name="Image 37" descr=""/>
            <p:cNvPicPr/>
            <p:nvPr/>
          </p:nvPicPr>
          <p:blipFill>
            <a:blip r:embed="rId10"/>
            <a:stretch/>
          </p:blipFill>
          <p:spPr>
            <a:xfrm>
              <a:off x="900000" y="4178520"/>
              <a:ext cx="1097280" cy="1941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69" name="Image 38" descr=""/>
            <p:cNvPicPr/>
            <p:nvPr/>
          </p:nvPicPr>
          <p:blipFill>
            <a:blip r:embed="rId11"/>
            <a:stretch/>
          </p:blipFill>
          <p:spPr>
            <a:xfrm>
              <a:off x="1643400" y="4178520"/>
              <a:ext cx="1097640" cy="1941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70" name="Image 39" descr=""/>
            <p:cNvPicPr/>
            <p:nvPr/>
          </p:nvPicPr>
          <p:blipFill>
            <a:blip r:embed="rId12"/>
            <a:stretch/>
          </p:blipFill>
          <p:spPr>
            <a:xfrm>
              <a:off x="2331720" y="4178520"/>
              <a:ext cx="1097280" cy="1941840"/>
            </a:xfrm>
            <a:prstGeom prst="rect">
              <a:avLst/>
            </a:prstGeom>
            <a:ln w="0">
              <a:noFill/>
            </a:ln>
          </p:spPr>
        </p:pic>
      </p:grpSp>
      <p:sp>
        <p:nvSpPr>
          <p:cNvPr id="171" name="ZoneTexte 19"/>
          <p:cNvSpPr/>
          <p:nvPr/>
        </p:nvSpPr>
        <p:spPr>
          <a:xfrm rot="20819400">
            <a:off x="1048680" y="5711040"/>
            <a:ext cx="78516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1,25 L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72" name="ZoneTexte 20"/>
          <p:cNvSpPr/>
          <p:nvPr/>
        </p:nvSpPr>
        <p:spPr>
          <a:xfrm rot="20821200">
            <a:off x="1828800" y="5649480"/>
            <a:ext cx="73980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1,25 L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73" name="ZoneTexte 21"/>
          <p:cNvSpPr/>
          <p:nvPr/>
        </p:nvSpPr>
        <p:spPr>
          <a:xfrm rot="20821200">
            <a:off x="2470680" y="5653440"/>
            <a:ext cx="77256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1,25 L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74" name=""/>
          <p:cNvSpPr/>
          <p:nvPr/>
        </p:nvSpPr>
        <p:spPr>
          <a:xfrm flipH="1">
            <a:off x="0" y="360000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7886520" cy="7592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1000"/>
          </a:bodyPr>
          <a:p>
            <a:pPr indent="0">
              <a:lnSpc>
                <a:spcPct val="15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6" name="Rectangle : coins arrondis 2"/>
          <p:cNvSpPr/>
          <p:nvPr/>
        </p:nvSpPr>
        <p:spPr>
          <a:xfrm>
            <a:off x="430560" y="1208880"/>
            <a:ext cx="8066160" cy="5013360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lIns="36000" rIns="36000" tIns="36000" bIns="36000" anchor="t">
            <a:no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endParaRPr b="0" lang="fr-FR" sz="18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Calibri"/>
              </a:rPr>
              <a:t> </a:t>
            </a:r>
            <a:endParaRPr b="0" lang="fr-FR" sz="18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Calibri"/>
              </a:rPr>
              <a:t> 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77" name="Zone de texte 2"/>
          <p:cNvSpPr/>
          <p:nvPr/>
        </p:nvSpPr>
        <p:spPr>
          <a:xfrm>
            <a:off x="3546720" y="2898000"/>
            <a:ext cx="4872960" cy="218124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anchor="t">
            <a:no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1" lang="fr-FR" sz="2000" spc="-1" strike="noStrike">
                <a:solidFill>
                  <a:srgbClr val="c00000"/>
                </a:solidFill>
                <a:latin typeface="Arial"/>
                <a:ea typeface="Calibri"/>
              </a:rPr>
              <a:t>2 étapes : </a:t>
            </a:r>
            <a:endParaRPr b="0" lang="fr-FR" sz="20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000" spc="-1" strike="noStrike">
                <a:solidFill>
                  <a:srgbClr val="c00000"/>
                </a:solidFill>
                <a:latin typeface="Arial"/>
                <a:ea typeface="Calibri"/>
              </a:rPr>
              <a:t>1/ Je cherche combien de verres je peux faire avec un litre :</a:t>
            </a:r>
            <a:endParaRPr b="0" lang="fr-FR" sz="20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000" spc="-1" strike="noStrike">
                <a:solidFill>
                  <a:srgbClr val="c00000"/>
                </a:solidFill>
                <a:latin typeface="Arial"/>
                <a:ea typeface="Calibri"/>
              </a:rPr>
              <a:t>25 cL × 4 = 1 L</a:t>
            </a:r>
            <a:endParaRPr b="0" lang="fr-FR" sz="20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000" spc="-1" strike="noStrike">
                <a:solidFill>
                  <a:srgbClr val="c00000"/>
                </a:solidFill>
                <a:latin typeface="Arial"/>
                <a:ea typeface="Calibri"/>
              </a:rPr>
              <a:t>Je peux remplir 4 verres avec un litre. </a:t>
            </a:r>
            <a:endParaRPr b="0" lang="fr-FR" sz="20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endParaRPr b="0" lang="fr-FR" sz="2800" spc="-1" strike="noStrike">
              <a:latin typeface="Arial"/>
            </a:endParaRPr>
          </a:p>
        </p:txBody>
      </p:sp>
      <p:grpSp>
        <p:nvGrpSpPr>
          <p:cNvPr id="178" name="Groupe 3"/>
          <p:cNvGrpSpPr/>
          <p:nvPr/>
        </p:nvGrpSpPr>
        <p:grpSpPr>
          <a:xfrm>
            <a:off x="430560" y="2150280"/>
            <a:ext cx="3283560" cy="2968200"/>
            <a:chOff x="430560" y="2150280"/>
            <a:chExt cx="3283560" cy="2968200"/>
          </a:xfrm>
        </p:grpSpPr>
        <p:pic>
          <p:nvPicPr>
            <p:cNvPr id="179" name="Image 5" descr=""/>
            <p:cNvPicPr/>
            <p:nvPr/>
          </p:nvPicPr>
          <p:blipFill>
            <a:blip r:embed="rId1"/>
            <a:stretch/>
          </p:blipFill>
          <p:spPr>
            <a:xfrm>
              <a:off x="505800" y="2150280"/>
              <a:ext cx="1392120" cy="24631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80" name="Image 9" descr=""/>
            <p:cNvPicPr/>
            <p:nvPr/>
          </p:nvPicPr>
          <p:blipFill>
            <a:blip r:embed="rId2"/>
            <a:stretch/>
          </p:blipFill>
          <p:spPr>
            <a:xfrm>
              <a:off x="1449000" y="2150280"/>
              <a:ext cx="1392120" cy="24631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81" name="Image 10" descr=""/>
            <p:cNvPicPr/>
            <p:nvPr/>
          </p:nvPicPr>
          <p:blipFill>
            <a:blip r:embed="rId3"/>
            <a:stretch/>
          </p:blipFill>
          <p:spPr>
            <a:xfrm>
              <a:off x="2322000" y="2150280"/>
              <a:ext cx="1392120" cy="24631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82" name="Image 13" descr=""/>
            <p:cNvPicPr/>
            <p:nvPr/>
          </p:nvPicPr>
          <p:blipFill>
            <a:blip r:embed="rId4"/>
            <a:stretch/>
          </p:blipFill>
          <p:spPr>
            <a:xfrm>
              <a:off x="430560" y="2655360"/>
              <a:ext cx="1392120" cy="24631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83" name="Image 14" descr=""/>
            <p:cNvPicPr/>
            <p:nvPr/>
          </p:nvPicPr>
          <p:blipFill>
            <a:blip r:embed="rId5"/>
            <a:stretch/>
          </p:blipFill>
          <p:spPr>
            <a:xfrm>
              <a:off x="1373760" y="2655360"/>
              <a:ext cx="1392120" cy="24631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84" name="Image 15" descr=""/>
            <p:cNvPicPr/>
            <p:nvPr/>
          </p:nvPicPr>
          <p:blipFill>
            <a:blip r:embed="rId6"/>
            <a:stretch/>
          </p:blipFill>
          <p:spPr>
            <a:xfrm>
              <a:off x="2246760" y="2655360"/>
              <a:ext cx="1392120" cy="2463120"/>
            </a:xfrm>
            <a:prstGeom prst="rect">
              <a:avLst/>
            </a:prstGeom>
            <a:ln w="0">
              <a:noFill/>
            </a:ln>
          </p:spPr>
        </p:pic>
      </p:grpSp>
      <p:sp>
        <p:nvSpPr>
          <p:cNvPr id="185" name="Zone de texte 2"/>
          <p:cNvSpPr/>
          <p:nvPr/>
        </p:nvSpPr>
        <p:spPr>
          <a:xfrm>
            <a:off x="4572000" y="1302480"/>
            <a:ext cx="3894840" cy="151848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anchor="t">
            <a:noAutofit/>
          </a:bodyPr>
          <a:p>
            <a:pPr>
              <a:lnSpc>
                <a:spcPct val="100000"/>
              </a:lnSpc>
            </a:pPr>
            <a:r>
              <a:rPr b="1" lang="fr-FR" sz="3200" spc="-1" strike="noStrike">
                <a:solidFill>
                  <a:srgbClr val="231f20"/>
                </a:solidFill>
                <a:latin typeface="Calibri"/>
                <a:ea typeface="Calibri"/>
              </a:rPr>
              <a:t>Combien de verres de 25 cL peut-elle remplir ?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86" name="Organigramme : Connecteur 17"/>
          <p:cNvSpPr/>
          <p:nvPr/>
        </p:nvSpPr>
        <p:spPr>
          <a:xfrm>
            <a:off x="4108320" y="1362240"/>
            <a:ext cx="392040" cy="392040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2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87" name="ZoneTexte 6"/>
          <p:cNvSpPr/>
          <p:nvPr/>
        </p:nvSpPr>
        <p:spPr>
          <a:xfrm>
            <a:off x="3578400" y="5118840"/>
            <a:ext cx="4643280" cy="67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1800" spc="-1" strike="noStrike">
                <a:solidFill>
                  <a:srgbClr val="c00000"/>
                </a:solidFill>
                <a:latin typeface="Arial"/>
                <a:ea typeface="Calibri"/>
              </a:rPr>
              <a:t>2/ Je cherche le total : il y a 12 litres donc je peux remplir 4 × 12 = 48 verres.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88" name=""/>
          <p:cNvSpPr/>
          <p:nvPr/>
        </p:nvSpPr>
        <p:spPr>
          <a:xfrm>
            <a:off x="8064720" y="360720"/>
            <a:ext cx="107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5" dur="indefinite" restart="never" nodeType="tmRoot">
          <p:childTnLst>
            <p:seq>
              <p:cTn id="16" dur="indefinite" nodeType="mainSeq">
                <p:childTnLst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6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7886520" cy="7592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1000"/>
          </a:bodyPr>
          <a:p>
            <a:pPr indent="0">
              <a:lnSpc>
                <a:spcPct val="15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0" name="Rectangle : coins arrondis 4"/>
          <p:cNvSpPr/>
          <p:nvPr/>
        </p:nvSpPr>
        <p:spPr>
          <a:xfrm>
            <a:off x="430560" y="1208880"/>
            <a:ext cx="8066160" cy="5013360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lIns="36000" rIns="36000" tIns="36000" bIns="36000" anchor="t">
            <a:no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endParaRPr b="0" lang="fr-FR" sz="18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Calibri"/>
              </a:rPr>
              <a:t> </a:t>
            </a:r>
            <a:endParaRPr b="0" lang="fr-FR" sz="18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Calibri"/>
              </a:rPr>
              <a:t> 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91" name="Zone de texte 6"/>
          <p:cNvSpPr/>
          <p:nvPr/>
        </p:nvSpPr>
        <p:spPr>
          <a:xfrm>
            <a:off x="3546720" y="2898000"/>
            <a:ext cx="4872960" cy="218124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anchor="t">
            <a:no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1" lang="fr-FR" sz="2000" spc="-1" strike="noStrike">
                <a:solidFill>
                  <a:srgbClr val="c00000"/>
                </a:solidFill>
                <a:latin typeface="Arial"/>
                <a:ea typeface="Calibri"/>
              </a:rPr>
              <a:t>2 étapes : </a:t>
            </a:r>
            <a:endParaRPr b="0" lang="fr-FR" sz="20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000" spc="-1" strike="noStrike">
                <a:solidFill>
                  <a:srgbClr val="c00000"/>
                </a:solidFill>
                <a:latin typeface="Arial"/>
                <a:ea typeface="Calibri"/>
              </a:rPr>
              <a:t>1/ Je cherche combien de verres je peux faire avec un litre :</a:t>
            </a:r>
            <a:endParaRPr b="0" lang="fr-FR" sz="20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000" spc="-1" strike="noStrike">
                <a:solidFill>
                  <a:srgbClr val="c00000"/>
                </a:solidFill>
                <a:latin typeface="Arial"/>
                <a:ea typeface="Calibri"/>
              </a:rPr>
              <a:t>25 cL × 4 = 1 L</a:t>
            </a:r>
            <a:endParaRPr b="0" lang="fr-FR" sz="20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000" spc="-1" strike="noStrike">
                <a:solidFill>
                  <a:srgbClr val="c00000"/>
                </a:solidFill>
                <a:latin typeface="Arial"/>
                <a:ea typeface="Calibri"/>
              </a:rPr>
              <a:t>Je peux remplir 4 verres avec un litre.</a:t>
            </a:r>
            <a:endParaRPr b="0" lang="fr-FR" sz="20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endParaRPr b="0" lang="fr-FR" sz="2800" spc="-1" strike="noStrike">
              <a:latin typeface="Arial"/>
            </a:endParaRPr>
          </a:p>
        </p:txBody>
      </p:sp>
      <p:grpSp>
        <p:nvGrpSpPr>
          <p:cNvPr id="192" name="Groupe 7"/>
          <p:cNvGrpSpPr/>
          <p:nvPr/>
        </p:nvGrpSpPr>
        <p:grpSpPr>
          <a:xfrm>
            <a:off x="430560" y="2150280"/>
            <a:ext cx="3283560" cy="2968200"/>
            <a:chOff x="430560" y="2150280"/>
            <a:chExt cx="3283560" cy="2968200"/>
          </a:xfrm>
        </p:grpSpPr>
        <p:pic>
          <p:nvPicPr>
            <p:cNvPr id="193" name="Image 28" descr=""/>
            <p:cNvPicPr/>
            <p:nvPr/>
          </p:nvPicPr>
          <p:blipFill>
            <a:blip r:embed="rId1"/>
            <a:stretch/>
          </p:blipFill>
          <p:spPr>
            <a:xfrm>
              <a:off x="505800" y="2150280"/>
              <a:ext cx="1392120" cy="24631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94" name="Image 29" descr=""/>
            <p:cNvPicPr/>
            <p:nvPr/>
          </p:nvPicPr>
          <p:blipFill>
            <a:blip r:embed="rId2"/>
            <a:stretch/>
          </p:blipFill>
          <p:spPr>
            <a:xfrm>
              <a:off x="1449000" y="2150280"/>
              <a:ext cx="1392120" cy="24631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95" name="Image 30" descr=""/>
            <p:cNvPicPr/>
            <p:nvPr/>
          </p:nvPicPr>
          <p:blipFill>
            <a:blip r:embed="rId3"/>
            <a:stretch/>
          </p:blipFill>
          <p:spPr>
            <a:xfrm>
              <a:off x="2322000" y="2150280"/>
              <a:ext cx="1392120" cy="24631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96" name="Image 31" descr=""/>
            <p:cNvPicPr/>
            <p:nvPr/>
          </p:nvPicPr>
          <p:blipFill>
            <a:blip r:embed="rId4"/>
            <a:stretch/>
          </p:blipFill>
          <p:spPr>
            <a:xfrm>
              <a:off x="430560" y="2655360"/>
              <a:ext cx="1392120" cy="24631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97" name="Image 32" descr=""/>
            <p:cNvPicPr/>
            <p:nvPr/>
          </p:nvPicPr>
          <p:blipFill>
            <a:blip r:embed="rId5"/>
            <a:stretch/>
          </p:blipFill>
          <p:spPr>
            <a:xfrm>
              <a:off x="1373760" y="2655360"/>
              <a:ext cx="1392120" cy="24631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98" name="Image 33" descr=""/>
            <p:cNvPicPr/>
            <p:nvPr/>
          </p:nvPicPr>
          <p:blipFill>
            <a:blip r:embed="rId6"/>
            <a:stretch/>
          </p:blipFill>
          <p:spPr>
            <a:xfrm>
              <a:off x="2246760" y="2655360"/>
              <a:ext cx="1392120" cy="2463120"/>
            </a:xfrm>
            <a:prstGeom prst="rect">
              <a:avLst/>
            </a:prstGeom>
            <a:ln w="0">
              <a:noFill/>
            </a:ln>
          </p:spPr>
        </p:pic>
      </p:grpSp>
      <p:sp>
        <p:nvSpPr>
          <p:cNvPr id="199" name="Zone de texte 7"/>
          <p:cNvSpPr/>
          <p:nvPr/>
        </p:nvSpPr>
        <p:spPr>
          <a:xfrm>
            <a:off x="4572000" y="1302480"/>
            <a:ext cx="3894840" cy="151848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anchor="t">
            <a:noAutofit/>
          </a:bodyPr>
          <a:p>
            <a:pPr>
              <a:lnSpc>
                <a:spcPct val="100000"/>
              </a:lnSpc>
            </a:pPr>
            <a:r>
              <a:rPr b="1" lang="fr-FR" sz="3200" spc="-1" strike="noStrike">
                <a:solidFill>
                  <a:srgbClr val="231f20"/>
                </a:solidFill>
                <a:latin typeface="Calibri"/>
                <a:ea typeface="Calibri"/>
              </a:rPr>
              <a:t>Combien de verres de 25 cL peut-elle remplir ?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00" name="Organigramme : Connecteur 4"/>
          <p:cNvSpPr/>
          <p:nvPr/>
        </p:nvSpPr>
        <p:spPr>
          <a:xfrm>
            <a:off x="4108320" y="1362240"/>
            <a:ext cx="392040" cy="392040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2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01" name="ZoneTexte 11"/>
          <p:cNvSpPr/>
          <p:nvPr/>
        </p:nvSpPr>
        <p:spPr>
          <a:xfrm>
            <a:off x="3578400" y="5118840"/>
            <a:ext cx="4643280" cy="777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1800" spc="-1" strike="noStrike">
                <a:solidFill>
                  <a:srgbClr val="c00000"/>
                </a:solidFill>
                <a:latin typeface="Arial"/>
                <a:ea typeface="Calibri"/>
              </a:rPr>
              <a:t>2/ Je cherche le total : il y a 7,5 L.</a:t>
            </a:r>
            <a:endParaRPr b="0" lang="fr-FR" sz="18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1800" spc="-1" strike="noStrike">
                <a:solidFill>
                  <a:srgbClr val="c00000"/>
                </a:solidFill>
                <a:latin typeface="Arial"/>
                <a:ea typeface="Calibri"/>
              </a:rPr>
              <a:t>Donc 7,5 × 4 = 30 verres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02" name="ZoneTexte 12"/>
          <p:cNvSpPr/>
          <p:nvPr/>
        </p:nvSpPr>
        <p:spPr>
          <a:xfrm rot="20821200">
            <a:off x="800280" y="4578840"/>
            <a:ext cx="80136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1,25 L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03" name="ZoneTexte 13"/>
          <p:cNvSpPr/>
          <p:nvPr/>
        </p:nvSpPr>
        <p:spPr>
          <a:xfrm rot="20821200">
            <a:off x="1733040" y="4507200"/>
            <a:ext cx="80136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1,25 L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04" name="ZoneTexte 14"/>
          <p:cNvSpPr/>
          <p:nvPr/>
        </p:nvSpPr>
        <p:spPr>
          <a:xfrm rot="20821200">
            <a:off x="2588400" y="4507200"/>
            <a:ext cx="80136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1,25 L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05" name=""/>
          <p:cNvSpPr/>
          <p:nvPr/>
        </p:nvSpPr>
        <p:spPr>
          <a:xfrm>
            <a:off x="7890120" y="360000"/>
            <a:ext cx="125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7" dur="indefinite" restart="never" nodeType="tmRoot">
          <p:childTnLst>
            <p:seq>
              <p:cTn id="28" dur="indefinite" nodeType="mainSeq">
                <p:childTnLst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3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8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</TotalTime>
  <Application>LibreOffice/7.4.1.2$Windows_X86_64 LibreOffice_project/3c58a8f3a960df8bc8fd77b461821e42c061c5f0</Application>
  <AppVersion>15.0000</AppVersion>
  <Words>149</Words>
  <Paragraphs>35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2026-04-05T17:44:31Z</dcterms:modified>
  <cp:revision>101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4</vt:i4>
  </property>
</Properties>
</file>